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9" d="100"/>
          <a:sy n="119" d="100"/>
        </p:scale>
        <p:origin x="682" y="9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:ARTHI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:511321104007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249299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8" name="Picture 7">
            <a:extLst>
              <a:ext uri="{FF2B5EF4-FFF2-40B4-BE49-F238E27FC236}">
                <a16:creationId xmlns:a16="http://schemas.microsoft.com/office/drawing/2014/main" id="{F8167998-AFD3-3E18-B074-F89DB09A0C92}"/>
              </a:ext>
            </a:extLst>
          </p:cNvPr>
          <p:cNvPicPr>
            <a:picLocks noChangeAspect="1"/>
          </p:cNvPicPr>
          <p:nvPr/>
        </p:nvPicPr>
        <p:blipFill>
          <a:blip r:embed="rId2"/>
          <a:stretch>
            <a:fillRect/>
          </a:stretch>
        </p:blipFill>
        <p:spPr>
          <a:xfrm>
            <a:off x="221547" y="1128250"/>
            <a:ext cx="8484571" cy="3717887"/>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a:extLst>
              <a:ext uri="{FF2B5EF4-FFF2-40B4-BE49-F238E27FC236}">
                <a16:creationId xmlns:a16="http://schemas.microsoft.com/office/drawing/2014/main" id="{7BC2B2BC-5185-8C6E-B71B-715FA57D6FEC}"/>
              </a:ext>
            </a:extLst>
          </p:cNvPr>
          <p:cNvPicPr>
            <a:picLocks noChangeAspect="1"/>
          </p:cNvPicPr>
          <p:nvPr/>
        </p:nvPicPr>
        <p:blipFill>
          <a:blip r:embed="rId2"/>
          <a:stretch>
            <a:fillRect/>
          </a:stretch>
        </p:blipFill>
        <p:spPr>
          <a:xfrm>
            <a:off x="520117" y="1178417"/>
            <a:ext cx="8103316" cy="374512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37213E64-0A22-E3A3-F26F-49A44707B1FA}"/>
              </a:ext>
            </a:extLst>
          </p:cNvPr>
          <p:cNvPicPr>
            <a:picLocks noChangeAspect="1"/>
          </p:cNvPicPr>
          <p:nvPr/>
        </p:nvPicPr>
        <p:blipFill>
          <a:blip r:embed="rId2"/>
          <a:stretch>
            <a:fillRect/>
          </a:stretch>
        </p:blipFill>
        <p:spPr>
          <a:xfrm>
            <a:off x="223772" y="1267649"/>
            <a:ext cx="4210309" cy="3505241"/>
          </a:xfrm>
          <a:prstGeom prst="rect">
            <a:avLst/>
          </a:prstGeom>
        </p:spPr>
      </p:pic>
      <p:pic>
        <p:nvPicPr>
          <p:cNvPr id="8" name="Picture 7">
            <a:extLst>
              <a:ext uri="{FF2B5EF4-FFF2-40B4-BE49-F238E27FC236}">
                <a16:creationId xmlns:a16="http://schemas.microsoft.com/office/drawing/2014/main" id="{0EAD6C23-CAE8-527F-241C-0CC51F22EF60}"/>
              </a:ext>
            </a:extLst>
          </p:cNvPr>
          <p:cNvPicPr>
            <a:picLocks noChangeAspect="1"/>
          </p:cNvPicPr>
          <p:nvPr/>
        </p:nvPicPr>
        <p:blipFill>
          <a:blip r:embed="rId3"/>
          <a:stretch>
            <a:fillRect/>
          </a:stretch>
        </p:blipFill>
        <p:spPr>
          <a:xfrm>
            <a:off x="4838869" y="1267649"/>
            <a:ext cx="3886569" cy="3505241"/>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6" name="Picture 5">
            <a:extLst>
              <a:ext uri="{FF2B5EF4-FFF2-40B4-BE49-F238E27FC236}">
                <a16:creationId xmlns:a16="http://schemas.microsoft.com/office/drawing/2014/main" id="{5AEECDEA-651D-8F6E-DD8A-D7AF13197D71}"/>
              </a:ext>
            </a:extLst>
          </p:cNvPr>
          <p:cNvPicPr>
            <a:picLocks noChangeAspect="1"/>
          </p:cNvPicPr>
          <p:nvPr/>
        </p:nvPicPr>
        <p:blipFill>
          <a:blip r:embed="rId2"/>
          <a:stretch>
            <a:fillRect/>
          </a:stretch>
        </p:blipFill>
        <p:spPr>
          <a:xfrm>
            <a:off x="565418" y="1197735"/>
            <a:ext cx="8013163" cy="381697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F736613F-5CE8-5435-5732-B065EC470DE8}"/>
              </a:ext>
            </a:extLst>
          </p:cNvPr>
          <p:cNvPicPr>
            <a:picLocks noChangeAspect="1"/>
          </p:cNvPicPr>
          <p:nvPr/>
        </p:nvPicPr>
        <p:blipFill>
          <a:blip r:embed="rId2"/>
          <a:stretch>
            <a:fillRect/>
          </a:stretch>
        </p:blipFill>
        <p:spPr>
          <a:xfrm>
            <a:off x="566670" y="1158977"/>
            <a:ext cx="8004220" cy="3756673"/>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416320"/>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endParaRPr lang="en-US" sz="1200" dirty="0"/>
          </a:p>
          <a:p>
            <a:endParaRPr lang="en-US" sz="1200" dirty="0"/>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endParaRPr lang="en-US" sz="1200" dirty="0"/>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endParaRPr lang="en-US" sz="1200" dirty="0"/>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2862322"/>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a:t>
            </a:r>
          </a:p>
          <a:p>
            <a:endParaRPr lang="en-US" sz="1200" dirty="0"/>
          </a:p>
          <a:p>
            <a:r>
              <a:rPr lang="en-US" sz="1200" dirty="0"/>
              <a:t> </a:t>
            </a:r>
          </a:p>
          <a:p>
            <a:r>
              <a:rPr lang="en-US" sz="1200" dirty="0"/>
              <a:t>During requirements gathering, stakeholders, including bus operators, passengers, and administrators, will collaborate to identify key features and user needs. Design will focus on creating wireframes and prototypes for UI and system architecture, emphasizing usability and scalability.</a:t>
            </a:r>
          </a:p>
          <a:p>
            <a:endParaRPr lang="en-US" sz="1200" dirty="0"/>
          </a:p>
          <a:p>
            <a:endParaRPr lang="en-US" sz="1200" dirty="0"/>
          </a:p>
          <a:p>
            <a:r>
              <a:rPr lang="en-US" sz="1200" dirty="0"/>
              <a:t>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290</TotalTime>
  <Words>1989</Words>
  <Application>Microsoft Office PowerPoint</Application>
  <PresentationFormat>On-screen Show (16:9)</PresentationFormat>
  <Paragraphs>115</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arthi s</cp:lastModifiedBy>
  <cp:revision>12</cp:revision>
  <dcterms:modified xsi:type="dcterms:W3CDTF">2024-04-07T09:50:24Z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